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-4572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7" name="Google Shape;157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66" name="Google Shape;16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76" name="Google Shape;17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7" name="Google Shape;177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86" name="Google Shape;18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7" name="Google Shape;187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-4572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-4572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-4572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-4572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-4572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28" name="Google Shape;128;p7:notes"/>
          <p:cNvSpPr/>
          <p:nvPr>
            <p:ph idx="2" type="sldImg"/>
          </p:nvPr>
        </p:nvSpPr>
        <p:spPr>
          <a:xfrm>
            <a:off x="-4572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überschrift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Beschriftung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5F5F5F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5F5F5F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Beschriftung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5F5F5F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5F5F5F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rgbClr val="5F5F5F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5F5F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gif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gif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gif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gif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ice_cat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4838" y="0"/>
            <a:ext cx="472916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>
            <p:ph type="ctrTitle"/>
          </p:nvPr>
        </p:nvSpPr>
        <p:spPr>
          <a:xfrm>
            <a:off x="539750" y="719138"/>
            <a:ext cx="35814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Alice will take you with her into </a:t>
            </a:r>
            <a:b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the wonderland of imagination.</a:t>
            </a:r>
            <a:endParaRPr i="1"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eshire_cat2" id="159" name="Google Shape;15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2613" y="0"/>
            <a:ext cx="7291387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2"/>
          <p:cNvSpPr/>
          <p:nvPr/>
        </p:nvSpPr>
        <p:spPr>
          <a:xfrm>
            <a:off x="539750" y="719138"/>
            <a:ext cx="4032250" cy="4635115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Divide the number </a:t>
            </a:r>
            <a:b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by 7 using the calculator,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 up the first 6 digits after the decimal point.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12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(if there are no digits after the decimal point,</a:t>
            </a:r>
            <a:br>
              <a:rPr i="1" lang="de-CH" sz="12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i="1" lang="de-CH" sz="12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divide the answer by 7 again) </a:t>
            </a:r>
            <a:br>
              <a:rPr i="1" lang="de-CH" sz="12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i="1" sz="1200">
              <a:solidFill>
                <a:srgbClr val="5F5F5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chemeClr val="accent5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this sum you now add the wonderland number 64.</a:t>
            </a:r>
            <a:endParaRPr/>
          </a:p>
        </p:txBody>
      </p:sp>
      <p:grpSp>
        <p:nvGrpSpPr>
          <p:cNvPr id="161" name="Google Shape;161;p22"/>
          <p:cNvGrpSpPr/>
          <p:nvPr/>
        </p:nvGrpSpPr>
        <p:grpSpPr>
          <a:xfrm>
            <a:off x="0" y="6235700"/>
            <a:ext cx="4343400" cy="698500"/>
            <a:chOff x="0" y="3880"/>
            <a:chExt cx="2736" cy="440"/>
          </a:xfrm>
        </p:grpSpPr>
        <p:sp>
          <p:nvSpPr>
            <p:cNvPr id="162" name="Google Shape;162;p22"/>
            <p:cNvSpPr/>
            <p:nvPr/>
          </p:nvSpPr>
          <p:spPr>
            <a:xfrm>
              <a:off x="1440" y="3976"/>
              <a:ext cx="1296" cy="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de-CH" sz="2800">
                  <a:solidFill>
                    <a:srgbClr val="5F5F5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&lt; click</a:t>
              </a:r>
              <a:endParaRPr i="1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pic>
          <p:nvPicPr>
            <p:cNvPr descr="mouse" id="163" name="Google Shape;163;p2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3880"/>
              <a:ext cx="1338" cy="4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eshire_cat2" id="169" name="Google Shape;16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2613" y="0"/>
            <a:ext cx="7291387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3"/>
          <p:cNvSpPr/>
          <p:nvPr/>
        </p:nvSpPr>
        <p:spPr>
          <a:xfrm>
            <a:off x="539750" y="719138"/>
            <a:ext cx="4032250" cy="4401205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 the cat from Wonderland will communicate with you, will guess the number that you just have calculated.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5F5F5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Although it neither knows you, nor sees you.</a:t>
            </a:r>
            <a:endParaRPr/>
          </a:p>
        </p:txBody>
      </p:sp>
      <p:grpSp>
        <p:nvGrpSpPr>
          <p:cNvPr id="171" name="Google Shape;171;p23"/>
          <p:cNvGrpSpPr/>
          <p:nvPr/>
        </p:nvGrpSpPr>
        <p:grpSpPr>
          <a:xfrm>
            <a:off x="0" y="6235700"/>
            <a:ext cx="4343400" cy="698500"/>
            <a:chOff x="0" y="3880"/>
            <a:chExt cx="2736" cy="440"/>
          </a:xfrm>
        </p:grpSpPr>
        <p:sp>
          <p:nvSpPr>
            <p:cNvPr id="172" name="Google Shape;172;p23"/>
            <p:cNvSpPr/>
            <p:nvPr/>
          </p:nvSpPr>
          <p:spPr>
            <a:xfrm>
              <a:off x="1440" y="3976"/>
              <a:ext cx="1296" cy="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de-CH" sz="2800">
                  <a:solidFill>
                    <a:srgbClr val="5F5F5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&lt; click</a:t>
              </a:r>
              <a:endParaRPr i="1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pic>
          <p:nvPicPr>
            <p:cNvPr descr="mouse" id="173" name="Google Shape;173;p2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3880"/>
              <a:ext cx="1338" cy="4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eshire_cat2" id="179" name="Google Shape;17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2613" y="0"/>
            <a:ext cx="7291387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4"/>
          <p:cNvSpPr/>
          <p:nvPr/>
        </p:nvSpPr>
        <p:spPr>
          <a:xfrm>
            <a:off x="539750" y="719138"/>
            <a:ext cx="4031999" cy="3970318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your case </a:t>
            </a:r>
            <a:b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cat sees a very special number...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5F5F5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5F5F5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91.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sees a page...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Page 91.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5F5F5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81" name="Google Shape;181;p24"/>
          <p:cNvGrpSpPr/>
          <p:nvPr/>
        </p:nvGrpSpPr>
        <p:grpSpPr>
          <a:xfrm>
            <a:off x="0" y="6235700"/>
            <a:ext cx="4343400" cy="698500"/>
            <a:chOff x="0" y="3880"/>
            <a:chExt cx="2736" cy="440"/>
          </a:xfrm>
        </p:grpSpPr>
        <p:sp>
          <p:nvSpPr>
            <p:cNvPr id="182" name="Google Shape;182;p24"/>
            <p:cNvSpPr/>
            <p:nvPr/>
          </p:nvSpPr>
          <p:spPr>
            <a:xfrm>
              <a:off x="1440" y="3976"/>
              <a:ext cx="1296" cy="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de-CH" sz="2800">
                  <a:solidFill>
                    <a:srgbClr val="5F5F5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&lt; click</a:t>
              </a:r>
              <a:endParaRPr i="1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pic>
          <p:nvPicPr>
            <p:cNvPr descr="mouse" id="183" name="Google Shape;183;p2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3880"/>
              <a:ext cx="1338" cy="4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/>
          <p:nvPr/>
        </p:nvSpPr>
        <p:spPr>
          <a:xfrm>
            <a:off x="3419872" y="2969568"/>
            <a:ext cx="5400600" cy="18158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See you soon in Wonderland.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read from page 91 </a:t>
            </a:r>
            <a:b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i="1" lang="de-CH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our text.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5F5F5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Legendary' first edition of Alice in Wonderland set for auction at $2-3m |  Lewis Carroll | The Guardian" id="190" name="Google Shape;190;p25"/>
          <p:cNvPicPr preferRelativeResize="0"/>
          <p:nvPr/>
        </p:nvPicPr>
        <p:blipFill rotWithShape="1">
          <a:blip r:embed="rId3">
            <a:alphaModFix/>
          </a:blip>
          <a:srcRect b="4865" l="12294" r="3914" t="10455"/>
          <a:stretch/>
        </p:blipFill>
        <p:spPr>
          <a:xfrm>
            <a:off x="0" y="2969568"/>
            <a:ext cx="2880320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ice_cat" id="92" name="Google Shape;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4838" y="0"/>
            <a:ext cx="472916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>
            <p:ph type="ctrTitle"/>
          </p:nvPr>
        </p:nvSpPr>
        <p:spPr>
          <a:xfrm>
            <a:off x="539750" y="719138"/>
            <a:ext cx="372745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You will be witness of an unusual communication,</a:t>
            </a:r>
            <a:endParaRPr i="1"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ice_cat"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4838" y="0"/>
            <a:ext cx="472916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/>
          <p:nvPr>
            <p:ph type="ctrTitle"/>
          </p:nvPr>
        </p:nvSpPr>
        <p:spPr>
          <a:xfrm>
            <a:off x="539750" y="719138"/>
            <a:ext cx="35814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...participate in this communication,</a:t>
            </a:r>
            <a:endParaRPr i="1"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ctrTitle"/>
          </p:nvPr>
        </p:nvSpPr>
        <p:spPr>
          <a:xfrm>
            <a:off x="539750" y="719138"/>
            <a:ext cx="35814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...in a wonderland communication.</a:t>
            </a:r>
            <a:endParaRPr i="1"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alice_cat" id="107" name="Google Shape;10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4838" y="0"/>
            <a:ext cx="472916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ctrTitle"/>
          </p:nvPr>
        </p:nvSpPr>
        <p:spPr>
          <a:xfrm>
            <a:off x="107504" y="719138"/>
            <a:ext cx="3550096" cy="4005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You will need </a:t>
            </a:r>
            <a:b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a calculator.</a:t>
            </a:r>
            <a:endParaRPr i="1"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2cheshire_cat" id="114" name="Google Shape;11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4838" y="0"/>
            <a:ext cx="530066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ctrTitle"/>
          </p:nvPr>
        </p:nvSpPr>
        <p:spPr>
          <a:xfrm>
            <a:off x="539750" y="719138"/>
            <a:ext cx="3575050" cy="4081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Have you got the calculator?</a:t>
            </a:r>
            <a:endParaRPr i="1"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2cheshire_cat" id="121" name="Google Shape;12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4838" y="0"/>
            <a:ext cx="530066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/>
          <p:nvPr/>
        </p:nvSpPr>
        <p:spPr>
          <a:xfrm>
            <a:off x="539750" y="5397500"/>
            <a:ext cx="20574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CH" sz="2800" u="none" cap="none" strike="noStrike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</a:t>
            </a:r>
            <a:endParaRPr b="0" i="1" sz="2800" u="none" cap="none" strike="noStrike">
              <a:solidFill>
                <a:srgbClr val="5F5F5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23" name="Google Shape;123;p18"/>
          <p:cNvGrpSpPr/>
          <p:nvPr/>
        </p:nvGrpSpPr>
        <p:grpSpPr>
          <a:xfrm>
            <a:off x="0" y="6235700"/>
            <a:ext cx="4343400" cy="698500"/>
            <a:chOff x="0" y="3880"/>
            <a:chExt cx="2736" cy="440"/>
          </a:xfrm>
        </p:grpSpPr>
        <p:sp>
          <p:nvSpPr>
            <p:cNvPr id="124" name="Google Shape;124;p18"/>
            <p:cNvSpPr/>
            <p:nvPr/>
          </p:nvSpPr>
          <p:spPr>
            <a:xfrm>
              <a:off x="1440" y="3976"/>
              <a:ext cx="1296" cy="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de-CH" sz="2800" u="none" cap="none" strike="noStrike">
                  <a:solidFill>
                    <a:srgbClr val="5F5F5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&lt; click</a:t>
              </a:r>
              <a:endParaRPr b="0" i="1" sz="2800" u="none" cap="none" strike="noStrike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pic>
          <p:nvPicPr>
            <p:cNvPr descr="mouse" id="125" name="Google Shape;125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3880"/>
              <a:ext cx="1338" cy="4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ctrTitle"/>
          </p:nvPr>
        </p:nvSpPr>
        <p:spPr>
          <a:xfrm>
            <a:off x="2520000" y="4680000"/>
            <a:ext cx="6783288" cy="165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This is the Cheshire cat.</a:t>
            </a:r>
            <a:b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i="1" lang="de-CH" sz="2800">
                <a:latin typeface="Comic Sans MS"/>
                <a:ea typeface="Comic Sans MS"/>
                <a:cs typeface="Comic Sans MS"/>
                <a:sym typeface="Comic Sans MS"/>
              </a:rPr>
              <a:t>You will see that she knows your thoughts.</a:t>
            </a:r>
            <a:endParaRPr/>
          </a:p>
        </p:txBody>
      </p:sp>
      <p:pic>
        <p:nvPicPr>
          <p:cNvPr descr="cheshire_cat2" id="132" name="Google Shape;13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2613" y="0"/>
            <a:ext cx="7291387" cy="43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eshire_cat2" id="138" name="Google Shape;13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2613" y="0"/>
            <a:ext cx="7291387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0"/>
          <p:cNvSpPr/>
          <p:nvPr/>
        </p:nvSpPr>
        <p:spPr>
          <a:xfrm>
            <a:off x="2520000" y="4680000"/>
            <a:ext cx="644217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CH" sz="2800" u="none" cap="none" strike="noStrike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Choose a number from 1 to 70.</a:t>
            </a:r>
            <a:endParaRPr/>
          </a:p>
        </p:txBody>
      </p:sp>
      <p:grpSp>
        <p:nvGrpSpPr>
          <p:cNvPr id="140" name="Google Shape;140;p20"/>
          <p:cNvGrpSpPr/>
          <p:nvPr/>
        </p:nvGrpSpPr>
        <p:grpSpPr>
          <a:xfrm>
            <a:off x="0" y="6235700"/>
            <a:ext cx="4343400" cy="698500"/>
            <a:chOff x="0" y="3880"/>
            <a:chExt cx="2736" cy="440"/>
          </a:xfrm>
        </p:grpSpPr>
        <p:sp>
          <p:nvSpPr>
            <p:cNvPr id="141" name="Google Shape;141;p20"/>
            <p:cNvSpPr/>
            <p:nvPr/>
          </p:nvSpPr>
          <p:spPr>
            <a:xfrm>
              <a:off x="1440" y="3976"/>
              <a:ext cx="1296" cy="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de-CH" sz="2800" u="none" cap="none" strike="noStrike">
                  <a:solidFill>
                    <a:srgbClr val="5F5F5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&lt; click</a:t>
              </a:r>
              <a:endParaRPr b="0" i="1" sz="2800" u="none" cap="none" strike="noStrike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pic>
          <p:nvPicPr>
            <p:cNvPr descr="mouse" id="142" name="Google Shape;142;p2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3880"/>
              <a:ext cx="1338" cy="4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eshire_cat2" id="148" name="Google Shape;14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2613" y="0"/>
            <a:ext cx="7291387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1"/>
          <p:cNvSpPr/>
          <p:nvPr/>
        </p:nvSpPr>
        <p:spPr>
          <a:xfrm>
            <a:off x="2520000" y="4680000"/>
            <a:ext cx="6516216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CH" sz="2800" u="none" cap="none" strike="noStrike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the cat in the eyes and then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CH" sz="2800" u="none" cap="none" strike="noStrike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visualise your number within </a:t>
            </a:r>
            <a:br>
              <a:rPr b="0" i="1" lang="de-CH" sz="2800" u="none" cap="none" strike="noStrike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1" lang="de-CH" sz="2800" u="none" cap="none" strike="noStrike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red circle. </a:t>
            </a:r>
            <a:endParaRPr/>
          </a:p>
        </p:txBody>
      </p:sp>
      <p:sp>
        <p:nvSpPr>
          <p:cNvPr id="150" name="Google Shape;150;p21"/>
          <p:cNvSpPr/>
          <p:nvPr/>
        </p:nvSpPr>
        <p:spPr>
          <a:xfrm>
            <a:off x="2514600" y="1600200"/>
            <a:ext cx="1676400" cy="1676400"/>
          </a:xfrm>
          <a:prstGeom prst="ellipse">
            <a:avLst/>
          </a:prstGeom>
          <a:noFill/>
          <a:ln cap="flat" cmpd="sng" w="1016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51" name="Google Shape;151;p21"/>
          <p:cNvGrpSpPr/>
          <p:nvPr/>
        </p:nvGrpSpPr>
        <p:grpSpPr>
          <a:xfrm>
            <a:off x="0" y="6235700"/>
            <a:ext cx="4343400" cy="698500"/>
            <a:chOff x="0" y="3880"/>
            <a:chExt cx="2736" cy="440"/>
          </a:xfrm>
        </p:grpSpPr>
        <p:sp>
          <p:nvSpPr>
            <p:cNvPr id="152" name="Google Shape;152;p21"/>
            <p:cNvSpPr/>
            <p:nvPr/>
          </p:nvSpPr>
          <p:spPr>
            <a:xfrm>
              <a:off x="1440" y="3976"/>
              <a:ext cx="1296" cy="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de-CH" sz="2800">
                  <a:solidFill>
                    <a:srgbClr val="5F5F5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&lt; click</a:t>
              </a:r>
              <a:endParaRPr i="1" sz="2800">
                <a:solidFill>
                  <a:srgbClr val="5F5F5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pic>
          <p:nvPicPr>
            <p:cNvPr descr="mouse" id="153" name="Google Shape;153;p2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3880"/>
              <a:ext cx="1338" cy="4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truttura predefinita">
  <a:themeElements>
    <a:clrScheme name="Zwielicht">
      <a:dk1>
        <a:srgbClr val="000000"/>
      </a:dk1>
      <a:lt1>
        <a:srgbClr val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